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56" r:id="rId5"/>
    <p:sldId id="257" r:id="rId6"/>
    <p:sldId id="258" r:id="rId7"/>
    <p:sldId id="259" r:id="rId8"/>
    <p:sldId id="260" r:id="rId9"/>
    <p:sldId id="262" r:id="rId10"/>
    <p:sldId id="261" r:id="rId1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B93D04-083A-0340-B9F2-6AF4F0B2A134}" v="39" dt="2024-03-14T08:09:04.28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5" autoAdjust="0"/>
    <p:restoredTop sz="84200"/>
  </p:normalViewPr>
  <p:slideViewPr>
    <p:cSldViewPr snapToGrid="0">
      <p:cViewPr>
        <p:scale>
          <a:sx n="100" d="100"/>
          <a:sy n="100" d="100"/>
        </p:scale>
        <p:origin x="1912" y="1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2AE67-EE6D-CA47-A8B3-2AF5BF8FF63B}" type="datetimeFigureOut">
              <a:rPr lang="nl-NL" smtClean="0"/>
              <a:t>14-03-2024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A2FE73-9A2D-1E4E-A9CF-A61C1A5A4A46}" type="slidenum">
              <a:rPr lang="nl-NL" smtClean="0"/>
              <a:t>‹nr.›</a:t>
            </a:fld>
            <a:endParaRPr lang="nl-NL"/>
          </a:p>
        </p:txBody>
      </p:sp>
    </p:spTree>
    <p:extLst>
      <p:ext uri="{BB962C8B-B14F-4D97-AF65-F5344CB8AC3E}">
        <p14:creationId xmlns:p14="http://schemas.microsoft.com/office/powerpoint/2010/main" val="2073012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deze opdracht is een kind de Blue-bot en een ander gaat hem programmeren. Hierbij is het belangrijk dat er duidelijk wordt benoemd hoe het kind moet lopen. Rechts en links zijn misschien nog te lastig gebruik dan de armbandjes die bij dit project zijn gemaakt. </a:t>
            </a:r>
          </a:p>
        </p:txBody>
      </p:sp>
      <p:sp>
        <p:nvSpPr>
          <p:cNvPr id="4" name="Tijdelijke aanduiding voor dianummer 3"/>
          <p:cNvSpPr>
            <a:spLocks noGrp="1"/>
          </p:cNvSpPr>
          <p:nvPr>
            <p:ph type="sldNum" sz="quarter" idx="5"/>
          </p:nvPr>
        </p:nvSpPr>
        <p:spPr/>
        <p:txBody>
          <a:bodyPr/>
          <a:lstStyle/>
          <a:p>
            <a:fld id="{67A2FE73-9A2D-1E4E-A9CF-A61C1A5A4A46}" type="slidenum">
              <a:rPr lang="nl-NL" smtClean="0"/>
              <a:t>3</a:t>
            </a:fld>
            <a:endParaRPr lang="nl-NL"/>
          </a:p>
        </p:txBody>
      </p:sp>
    </p:spTree>
    <p:extLst>
      <p:ext uri="{BB962C8B-B14F-4D97-AF65-F5344CB8AC3E}">
        <p14:creationId xmlns:p14="http://schemas.microsoft.com/office/powerpoint/2010/main" val="1367698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kinderen gaan in deze les zelf een plattegrond maken voor de Blue-bot. De dieren onderaan mogen uitgeknipt worden en opgeplakt. Daarna plaatsen ze pijlen voor de route op het werkblad. </a:t>
            </a:r>
          </a:p>
        </p:txBody>
      </p:sp>
      <p:sp>
        <p:nvSpPr>
          <p:cNvPr id="4" name="Tijdelijke aanduiding voor dianummer 3"/>
          <p:cNvSpPr>
            <a:spLocks noGrp="1"/>
          </p:cNvSpPr>
          <p:nvPr>
            <p:ph type="sldNum" sz="quarter" idx="5"/>
          </p:nvPr>
        </p:nvSpPr>
        <p:spPr/>
        <p:txBody>
          <a:bodyPr/>
          <a:lstStyle/>
          <a:p>
            <a:fld id="{67A2FE73-9A2D-1E4E-A9CF-A61C1A5A4A46}" type="slidenum">
              <a:rPr lang="nl-NL" smtClean="0"/>
              <a:t>4</a:t>
            </a:fld>
            <a:endParaRPr lang="nl-NL"/>
          </a:p>
        </p:txBody>
      </p:sp>
    </p:spTree>
    <p:extLst>
      <p:ext uri="{BB962C8B-B14F-4D97-AF65-F5344CB8AC3E}">
        <p14:creationId xmlns:p14="http://schemas.microsoft.com/office/powerpoint/2010/main" val="3522812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deze les gaan de kinderen zelf een route ontwerpen op de </a:t>
            </a:r>
            <a:r>
              <a:rPr lang="nl-NL" dirty="0" err="1"/>
              <a:t>bouwmat</a:t>
            </a:r>
            <a:r>
              <a:rPr lang="nl-NL" dirty="0"/>
              <a:t>. Hierbij mogen ze diverse materialen gebruiken. De stap die de Blue-bot zet is 15 cm, hiervoor mogen ze diverse meetinstrumenten gebruiken. Is dit nog te lastig maak dan gebruik van de meetkaart. </a:t>
            </a:r>
          </a:p>
          <a:p>
            <a:r>
              <a:rPr lang="nl-NL" dirty="0"/>
              <a:t>Als ze het eigen </a:t>
            </a:r>
            <a:r>
              <a:rPr lang="nl-NL" dirty="0" err="1"/>
              <a:t>parcour</a:t>
            </a:r>
            <a:r>
              <a:rPr lang="nl-NL" dirty="0"/>
              <a:t> gemaakt hebben mogen ze vervolgens een plattegrond hiervoor maken. De plattegrond kan je gebruiken voor de vervolg les. </a:t>
            </a:r>
          </a:p>
        </p:txBody>
      </p:sp>
      <p:sp>
        <p:nvSpPr>
          <p:cNvPr id="4" name="Tijdelijke aanduiding voor dianummer 3"/>
          <p:cNvSpPr>
            <a:spLocks noGrp="1"/>
          </p:cNvSpPr>
          <p:nvPr>
            <p:ph type="sldNum" sz="quarter" idx="5"/>
          </p:nvPr>
        </p:nvSpPr>
        <p:spPr/>
        <p:txBody>
          <a:bodyPr/>
          <a:lstStyle/>
          <a:p>
            <a:fld id="{67A2FE73-9A2D-1E4E-A9CF-A61C1A5A4A46}" type="slidenum">
              <a:rPr lang="nl-NL" smtClean="0"/>
              <a:t>5</a:t>
            </a:fld>
            <a:endParaRPr lang="nl-NL"/>
          </a:p>
        </p:txBody>
      </p:sp>
    </p:spTree>
    <p:extLst>
      <p:ext uri="{BB962C8B-B14F-4D97-AF65-F5344CB8AC3E}">
        <p14:creationId xmlns:p14="http://schemas.microsoft.com/office/powerpoint/2010/main" val="2276230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vorige les hebben de kinderen een plattegrond gemaakt dit kan je als basis gebruiken. De kinderen maken de plattegrond na. </a:t>
            </a:r>
          </a:p>
          <a:p>
            <a:r>
              <a:rPr lang="nl-NL" dirty="0"/>
              <a:t>Maar ze mogen ook een nieuw </a:t>
            </a:r>
            <a:r>
              <a:rPr lang="nl-NL" dirty="0" err="1"/>
              <a:t>parcour</a:t>
            </a:r>
            <a:r>
              <a:rPr lang="nl-NL" dirty="0"/>
              <a:t> maken. In deze les gaan de Blue-bots elkaar niet tegenkomen. De kinderen moeten dus diverse bochten in het </a:t>
            </a:r>
            <a:r>
              <a:rPr lang="nl-NL" dirty="0" err="1"/>
              <a:t>parcour</a:t>
            </a:r>
            <a:r>
              <a:rPr lang="nl-NL" dirty="0"/>
              <a:t> maken. </a:t>
            </a:r>
          </a:p>
        </p:txBody>
      </p:sp>
      <p:sp>
        <p:nvSpPr>
          <p:cNvPr id="4" name="Tijdelijke aanduiding voor dianummer 3"/>
          <p:cNvSpPr>
            <a:spLocks noGrp="1"/>
          </p:cNvSpPr>
          <p:nvPr>
            <p:ph type="sldNum" sz="quarter" idx="5"/>
          </p:nvPr>
        </p:nvSpPr>
        <p:spPr/>
        <p:txBody>
          <a:bodyPr/>
          <a:lstStyle/>
          <a:p>
            <a:fld id="{67A2FE73-9A2D-1E4E-A9CF-A61C1A5A4A46}" type="slidenum">
              <a:rPr lang="nl-NL" smtClean="0"/>
              <a:t>6</a:t>
            </a:fld>
            <a:endParaRPr lang="nl-NL"/>
          </a:p>
        </p:txBody>
      </p:sp>
    </p:spTree>
    <p:extLst>
      <p:ext uri="{BB962C8B-B14F-4D97-AF65-F5344CB8AC3E}">
        <p14:creationId xmlns:p14="http://schemas.microsoft.com/office/powerpoint/2010/main" val="280317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mag de plattegrond uit de download gebruiken. Maar de kinderen mogen ook gebruik maken van de plattegrond die de vorige les gemaakt is. Dat is natuurlijk veel leuker.</a:t>
            </a:r>
          </a:p>
        </p:txBody>
      </p:sp>
      <p:sp>
        <p:nvSpPr>
          <p:cNvPr id="4" name="Tijdelijke aanduiding voor dianummer 3"/>
          <p:cNvSpPr>
            <a:spLocks noGrp="1"/>
          </p:cNvSpPr>
          <p:nvPr>
            <p:ph type="sldNum" sz="quarter" idx="5"/>
          </p:nvPr>
        </p:nvSpPr>
        <p:spPr/>
        <p:txBody>
          <a:bodyPr/>
          <a:lstStyle/>
          <a:p>
            <a:fld id="{67A2FE73-9A2D-1E4E-A9CF-A61C1A5A4A46}" type="slidenum">
              <a:rPr lang="nl-NL" smtClean="0"/>
              <a:t>7</a:t>
            </a:fld>
            <a:endParaRPr lang="nl-NL"/>
          </a:p>
        </p:txBody>
      </p:sp>
    </p:spTree>
    <p:extLst>
      <p:ext uri="{BB962C8B-B14F-4D97-AF65-F5344CB8AC3E}">
        <p14:creationId xmlns:p14="http://schemas.microsoft.com/office/powerpoint/2010/main" val="8138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14.03.24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14.03.24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14.03.24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14.03.24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14.03.24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14.03.24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14.03.24</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14.03.24</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14.03.24</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14.03.24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14.03.24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53BDC-9EAE-49FE-9892-958C9F845175}" type="datetimeFigureOut">
              <a:rPr lang="de-DE" smtClean="0"/>
              <a:t>14.03.24</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plant, rif, groen, natuur&#10;&#10;Automatisch gegenereerde beschrijving">
            <a:extLst>
              <a:ext uri="{FF2B5EF4-FFF2-40B4-BE49-F238E27FC236}">
                <a16:creationId xmlns:a16="http://schemas.microsoft.com/office/drawing/2014/main" id="{F786748D-3B5B-938E-BA53-C79F24E126BC}"/>
              </a:ext>
            </a:extLst>
          </p:cNvPr>
          <p:cNvPicPr>
            <a:picLocks noChangeAspect="1"/>
          </p:cNvPicPr>
          <p:nvPr/>
        </p:nvPicPr>
        <p:blipFill rotWithShape="1">
          <a:blip r:embed="rId2"/>
          <a:srcRect t="5063"/>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de-DE" sz="5200" dirty="0">
                <a:solidFill>
                  <a:srgbClr val="FFFFFF"/>
                </a:solidFill>
              </a:rPr>
              <a:t>Welk </a:t>
            </a:r>
            <a:r>
              <a:rPr lang="de-DE" sz="5200" dirty="0" err="1">
                <a:solidFill>
                  <a:srgbClr val="FFFFFF"/>
                </a:solidFill>
              </a:rPr>
              <a:t>dier</a:t>
            </a:r>
            <a:r>
              <a:rPr lang="de-DE" sz="5200" dirty="0">
                <a:solidFill>
                  <a:srgbClr val="FFFFFF"/>
                </a:solidFill>
              </a:rPr>
              <a:t> </a:t>
            </a:r>
            <a:r>
              <a:rPr lang="de-DE" sz="5200" dirty="0" err="1">
                <a:solidFill>
                  <a:srgbClr val="FFFFFF"/>
                </a:solidFill>
              </a:rPr>
              <a:t>komt</a:t>
            </a:r>
            <a:r>
              <a:rPr lang="de-DE" sz="5200" dirty="0">
                <a:solidFill>
                  <a:srgbClr val="FFFFFF"/>
                </a:solidFill>
              </a:rPr>
              <a:t> </a:t>
            </a:r>
            <a:r>
              <a:rPr lang="de-DE" sz="5200" dirty="0" err="1">
                <a:solidFill>
                  <a:srgbClr val="FFFFFF"/>
                </a:solidFill>
              </a:rPr>
              <a:t>uit</a:t>
            </a:r>
            <a:r>
              <a:rPr lang="de-DE" sz="5200" dirty="0">
                <a:solidFill>
                  <a:srgbClr val="FFFFFF"/>
                </a:solidFill>
              </a:rPr>
              <a:t> </a:t>
            </a:r>
            <a:r>
              <a:rPr lang="de-DE" sz="5200" dirty="0" err="1">
                <a:solidFill>
                  <a:srgbClr val="FFFFFF"/>
                </a:solidFill>
              </a:rPr>
              <a:t>een</a:t>
            </a:r>
            <a:r>
              <a:rPr lang="de-DE" sz="5200" dirty="0">
                <a:solidFill>
                  <a:srgbClr val="FFFFFF"/>
                </a:solidFill>
              </a:rPr>
              <a:t> ei?</a:t>
            </a:r>
          </a:p>
        </p:txBody>
      </p:sp>
      <p:sp>
        <p:nvSpPr>
          <p:cNvPr id="3" name="Ondertitel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de-DE" dirty="0">
                <a:solidFill>
                  <a:srgbClr val="FFFFFF"/>
                </a:solidFill>
              </a:rPr>
              <a:t>Werken </a:t>
            </a:r>
            <a:r>
              <a:rPr lang="de-DE" dirty="0" err="1">
                <a:solidFill>
                  <a:srgbClr val="FFFFFF"/>
                </a:solidFill>
              </a:rPr>
              <a:t>met</a:t>
            </a:r>
            <a:r>
              <a:rPr lang="de-DE" dirty="0">
                <a:solidFill>
                  <a:srgbClr val="FFFFFF"/>
                </a:solidFill>
              </a:rPr>
              <a:t> </a:t>
            </a:r>
            <a:r>
              <a:rPr lang="de-DE">
                <a:solidFill>
                  <a:srgbClr val="FFFFFF"/>
                </a:solidFill>
              </a:rPr>
              <a:t>de Blue-bot</a:t>
            </a:r>
          </a:p>
        </p:txBody>
      </p:sp>
    </p:spTree>
    <p:extLst>
      <p:ext uri="{BB962C8B-B14F-4D97-AF65-F5344CB8AC3E}">
        <p14:creationId xmlns:p14="http://schemas.microsoft.com/office/powerpoint/2010/main" val="3351439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643468" y="643467"/>
            <a:ext cx="4620584" cy="2379133"/>
          </a:xfrm>
        </p:spPr>
        <p:txBody>
          <a:bodyPr>
            <a:normAutofit/>
          </a:bodyPr>
          <a:lstStyle/>
          <a:p>
            <a:pPr algn="l"/>
            <a:r>
              <a:rPr lang="de-DE" sz="4400" dirty="0" err="1"/>
              <a:t>Inhoud</a:t>
            </a:r>
            <a:endParaRPr lang="de-DE" sz="4400" dirty="0"/>
          </a:p>
        </p:txBody>
      </p:sp>
      <p:sp>
        <p:nvSpPr>
          <p:cNvPr id="3" name="Ondertitel 2"/>
          <p:cNvSpPr>
            <a:spLocks noGrp="1"/>
          </p:cNvSpPr>
          <p:nvPr>
            <p:ph type="subTitle" idx="1"/>
          </p:nvPr>
        </p:nvSpPr>
        <p:spPr>
          <a:xfrm>
            <a:off x="643467" y="3429000"/>
            <a:ext cx="4620584" cy="2624178"/>
          </a:xfrm>
        </p:spPr>
        <p:txBody>
          <a:bodyPr>
            <a:normAutofit/>
          </a:bodyPr>
          <a:lstStyle/>
          <a:p>
            <a:pPr marL="457200" indent="-457200" algn="l">
              <a:buAutoNum type="arabicPeriod"/>
            </a:pPr>
            <a:r>
              <a:rPr lang="de-DE" dirty="0" err="1"/>
              <a:t>Levend</a:t>
            </a:r>
            <a:r>
              <a:rPr lang="de-DE" dirty="0"/>
              <a:t> </a:t>
            </a:r>
            <a:r>
              <a:rPr lang="de-DE" dirty="0" err="1"/>
              <a:t>programmeren</a:t>
            </a:r>
            <a:endParaRPr lang="de-DE" dirty="0"/>
          </a:p>
          <a:p>
            <a:pPr marL="457200" indent="-457200" algn="l">
              <a:buAutoNum type="arabicPeriod"/>
            </a:pPr>
            <a:r>
              <a:rPr lang="de-DE" dirty="0"/>
              <a:t>Werken </a:t>
            </a:r>
            <a:r>
              <a:rPr lang="de-DE" dirty="0" err="1"/>
              <a:t>met</a:t>
            </a:r>
            <a:r>
              <a:rPr lang="de-DE" dirty="0"/>
              <a:t> </a:t>
            </a:r>
            <a:r>
              <a:rPr lang="de-DE" dirty="0" err="1"/>
              <a:t>een</a:t>
            </a:r>
            <a:r>
              <a:rPr lang="de-DE" dirty="0"/>
              <a:t> </a:t>
            </a:r>
            <a:r>
              <a:rPr lang="de-DE" dirty="0" err="1"/>
              <a:t>plattegrond</a:t>
            </a:r>
            <a:endParaRPr lang="de-DE" dirty="0"/>
          </a:p>
          <a:p>
            <a:pPr marL="457200" indent="-457200" algn="l">
              <a:buAutoNum type="arabicPeriod"/>
            </a:pPr>
            <a:r>
              <a:rPr lang="de-DE" dirty="0"/>
              <a:t>De Blue-bot </a:t>
            </a:r>
            <a:r>
              <a:rPr lang="de-DE" dirty="0" err="1"/>
              <a:t>op</a:t>
            </a:r>
            <a:r>
              <a:rPr lang="de-DE" dirty="0"/>
              <a:t> de </a:t>
            </a:r>
            <a:r>
              <a:rPr lang="de-DE" dirty="0" err="1"/>
              <a:t>bouwmat</a:t>
            </a:r>
            <a:endParaRPr lang="de-DE" dirty="0"/>
          </a:p>
          <a:p>
            <a:pPr marL="457200" indent="-457200" algn="l">
              <a:buAutoNum type="arabicPeriod"/>
            </a:pPr>
            <a:r>
              <a:rPr lang="de-DE" dirty="0" err="1"/>
              <a:t>Meerdere</a:t>
            </a:r>
            <a:r>
              <a:rPr lang="de-DE" dirty="0"/>
              <a:t> Blue-bots </a:t>
            </a:r>
            <a:r>
              <a:rPr lang="de-DE" dirty="0" err="1"/>
              <a:t>op</a:t>
            </a:r>
            <a:r>
              <a:rPr lang="de-DE" dirty="0"/>
              <a:t> de </a:t>
            </a:r>
            <a:r>
              <a:rPr lang="de-DE" dirty="0" err="1"/>
              <a:t>bouwmat</a:t>
            </a:r>
            <a:endParaRPr lang="de-DE" dirty="0"/>
          </a:p>
          <a:p>
            <a:pPr marL="457200" indent="-457200" algn="l">
              <a:buAutoNum type="arabicPeriod"/>
            </a:pPr>
            <a:r>
              <a:rPr lang="de-DE" dirty="0" err="1"/>
              <a:t>Plattegrond</a:t>
            </a:r>
            <a:r>
              <a:rPr lang="de-DE" dirty="0"/>
              <a:t> </a:t>
            </a:r>
            <a:r>
              <a:rPr lang="de-DE" dirty="0" err="1"/>
              <a:t>maken</a:t>
            </a:r>
            <a:endParaRPr lang="de-DE" dirty="0"/>
          </a:p>
        </p:txBody>
      </p:sp>
      <p:pic>
        <p:nvPicPr>
          <p:cNvPr id="4" name="Afbeelding 3" descr="Afbeelding met plant, rif, groen, natuur&#10;&#10;Automatisch gegenereerde beschrijving">
            <a:extLst>
              <a:ext uri="{FF2B5EF4-FFF2-40B4-BE49-F238E27FC236}">
                <a16:creationId xmlns:a16="http://schemas.microsoft.com/office/drawing/2014/main" id="{F786748D-3B5B-938E-BA53-C79F24E126BC}"/>
              </a:ext>
            </a:extLst>
          </p:cNvPr>
          <p:cNvPicPr>
            <a:picLocks noChangeAspect="1"/>
          </p:cNvPicPr>
          <p:nvPr/>
        </p:nvPicPr>
        <p:blipFill rotWithShape="1">
          <a:blip r:embed="rId2"/>
          <a:srcRect l="15554" r="3293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083723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descr="Afbeelding met tekst, schermopname, Rechthoek&#10;&#10;Automatisch gegenereerde beschrijving">
            <a:extLst>
              <a:ext uri="{FF2B5EF4-FFF2-40B4-BE49-F238E27FC236}">
                <a16:creationId xmlns:a16="http://schemas.microsoft.com/office/drawing/2014/main" id="{658CC9B4-1C9D-BF57-2B25-9711E80036AA}"/>
              </a:ext>
            </a:extLst>
          </p:cNvPr>
          <p:cNvPicPr>
            <a:picLocks noGrp="1" noChangeAspect="1"/>
          </p:cNvPicPr>
          <p:nvPr>
            <p:ph idx="1"/>
          </p:nvPr>
        </p:nvPicPr>
        <p:blipFill rotWithShape="1">
          <a:blip r:embed="rId3"/>
          <a:srcRect t="2571" r="-2" b="2542"/>
          <a:stretch/>
        </p:blipFill>
        <p:spPr>
          <a:xfrm>
            <a:off x="-6588" y="10"/>
            <a:ext cx="12198588" cy="6857990"/>
          </a:xfrm>
          <a:prstGeom prst="rect">
            <a:avLst/>
          </a:prstGeom>
        </p:spPr>
      </p:pic>
      <p:pic>
        <p:nvPicPr>
          <p:cNvPr id="6" name="Afbeelding 5" descr="Afbeelding met insect, tekenfilm, ongewerveld dier, lieveheersbeestje&#10;&#10;Automatisch gegenereerde beschrijving">
            <a:extLst>
              <a:ext uri="{FF2B5EF4-FFF2-40B4-BE49-F238E27FC236}">
                <a16:creationId xmlns:a16="http://schemas.microsoft.com/office/drawing/2014/main" id="{9E1BEA96-AD8C-B50E-5F97-ADBE814CC399}"/>
              </a:ext>
            </a:extLst>
          </p:cNvPr>
          <p:cNvPicPr>
            <a:picLocks noChangeAspect="1"/>
          </p:cNvPicPr>
          <p:nvPr/>
        </p:nvPicPr>
        <p:blipFill rotWithShape="1">
          <a:blip r:embed="rId4">
            <a:extLst>
              <a:ext uri="{28A0092B-C50C-407E-A947-70E740481C1C}">
                <a14:useLocalDpi xmlns:a14="http://schemas.microsoft.com/office/drawing/2010/main" val="0"/>
              </a:ext>
            </a:extLst>
          </a:blip>
          <a:srcRect l="49656" t="3049" r="-1252" b="19470"/>
          <a:stretch/>
        </p:blipFill>
        <p:spPr>
          <a:xfrm>
            <a:off x="8724609" y="4498973"/>
            <a:ext cx="1143423" cy="1213347"/>
          </a:xfrm>
          <a:prstGeom prst="rect">
            <a:avLst/>
          </a:prstGeom>
        </p:spPr>
      </p:pic>
      <p:graphicFrame>
        <p:nvGraphicFramePr>
          <p:cNvPr id="2" name="Tabel 1">
            <a:extLst>
              <a:ext uri="{FF2B5EF4-FFF2-40B4-BE49-F238E27FC236}">
                <a16:creationId xmlns:a16="http://schemas.microsoft.com/office/drawing/2014/main" id="{BF136C9C-2399-FB6B-5208-8D37B0A943BD}"/>
              </a:ext>
            </a:extLst>
          </p:cNvPr>
          <p:cNvGraphicFramePr>
            <a:graphicFrameLocks noGrp="1"/>
          </p:cNvGraphicFramePr>
          <p:nvPr>
            <p:extLst>
              <p:ext uri="{D42A27DB-BD31-4B8C-83A1-F6EECF244321}">
                <p14:modId xmlns:p14="http://schemas.microsoft.com/office/powerpoint/2010/main" val="1838827046"/>
              </p:ext>
            </p:extLst>
          </p:nvPr>
        </p:nvGraphicFramePr>
        <p:xfrm>
          <a:off x="4828032" y="739986"/>
          <a:ext cx="5040000" cy="5040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640949569"/>
                    </a:ext>
                  </a:extLst>
                </a:gridCol>
                <a:gridCol w="1260000">
                  <a:extLst>
                    <a:ext uri="{9D8B030D-6E8A-4147-A177-3AD203B41FA5}">
                      <a16:colId xmlns:a16="http://schemas.microsoft.com/office/drawing/2014/main" val="1867435256"/>
                    </a:ext>
                  </a:extLst>
                </a:gridCol>
                <a:gridCol w="1260000">
                  <a:extLst>
                    <a:ext uri="{9D8B030D-6E8A-4147-A177-3AD203B41FA5}">
                      <a16:colId xmlns:a16="http://schemas.microsoft.com/office/drawing/2014/main" val="20656745"/>
                    </a:ext>
                  </a:extLst>
                </a:gridCol>
                <a:gridCol w="1260000">
                  <a:extLst>
                    <a:ext uri="{9D8B030D-6E8A-4147-A177-3AD203B41FA5}">
                      <a16:colId xmlns:a16="http://schemas.microsoft.com/office/drawing/2014/main" val="2125360710"/>
                    </a:ext>
                  </a:extLst>
                </a:gridCol>
              </a:tblGrid>
              <a:tr h="1260000">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0819017"/>
                  </a:ext>
                </a:extLst>
              </a:tr>
              <a:tr h="1260000">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1267340"/>
                  </a:ext>
                </a:extLst>
              </a:tr>
              <a:tr h="1260000">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5214182"/>
                  </a:ext>
                </a:extLst>
              </a:tr>
              <a:tr h="1260000">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0696796"/>
                  </a:ext>
                </a:extLst>
              </a:tr>
            </a:tbl>
          </a:graphicData>
        </a:graphic>
      </p:graphicFrame>
      <p:pic>
        <p:nvPicPr>
          <p:cNvPr id="5" name="Afbeelding 4" descr="Afbeelding met insect, tekenfilm, ongewerveld dier, lieveheersbeestje&#10;&#10;Automatisch gegenereerde beschrijving">
            <a:extLst>
              <a:ext uri="{FF2B5EF4-FFF2-40B4-BE49-F238E27FC236}">
                <a16:creationId xmlns:a16="http://schemas.microsoft.com/office/drawing/2014/main" id="{55994A09-0A6A-F47F-EAD6-D4C93C144ABB}"/>
              </a:ext>
            </a:extLst>
          </p:cNvPr>
          <p:cNvPicPr>
            <a:picLocks noChangeAspect="1"/>
          </p:cNvPicPr>
          <p:nvPr/>
        </p:nvPicPr>
        <p:blipFill rotWithShape="1">
          <a:blip r:embed="rId4">
            <a:extLst>
              <a:ext uri="{28A0092B-C50C-407E-A947-70E740481C1C}">
                <a14:useLocalDpi xmlns:a14="http://schemas.microsoft.com/office/drawing/2010/main" val="0"/>
              </a:ext>
            </a:extLst>
          </a:blip>
          <a:srcRect t="7325" r="50117" b="18422"/>
          <a:stretch/>
        </p:blipFill>
        <p:spPr>
          <a:xfrm>
            <a:off x="4914891" y="794850"/>
            <a:ext cx="1104663" cy="1161966"/>
          </a:xfrm>
          <a:prstGeom prst="rect">
            <a:avLst/>
          </a:prstGeom>
        </p:spPr>
      </p:pic>
      <p:pic>
        <p:nvPicPr>
          <p:cNvPr id="8" name="Afbeelding 7" descr="Afbeelding met ongewerveld dier, Netvleugeligen, Vliesvleugelig insect, geleedpotige&#10;&#10;Automatisch gegenereerde beschrijving">
            <a:extLst>
              <a:ext uri="{FF2B5EF4-FFF2-40B4-BE49-F238E27FC236}">
                <a16:creationId xmlns:a16="http://schemas.microsoft.com/office/drawing/2014/main" id="{79639D47-8FB7-D2AF-CCC6-F541C2DE1F4A}"/>
              </a:ext>
            </a:extLst>
          </p:cNvPr>
          <p:cNvPicPr>
            <a:picLocks noChangeAspect="1"/>
          </p:cNvPicPr>
          <p:nvPr/>
        </p:nvPicPr>
        <p:blipFill rotWithShape="1">
          <a:blip r:embed="rId5">
            <a:extLst>
              <a:ext uri="{28A0092B-C50C-407E-A947-70E740481C1C}">
                <a14:useLocalDpi xmlns:a14="http://schemas.microsoft.com/office/drawing/2010/main" val="0"/>
              </a:ext>
            </a:extLst>
          </a:blip>
          <a:srcRect t="8556" r="49823" b="18087"/>
          <a:stretch/>
        </p:blipFill>
        <p:spPr>
          <a:xfrm>
            <a:off x="6168897" y="2067954"/>
            <a:ext cx="1104663" cy="1141232"/>
          </a:xfrm>
          <a:prstGeom prst="rect">
            <a:avLst/>
          </a:prstGeom>
        </p:spPr>
      </p:pic>
      <p:pic>
        <p:nvPicPr>
          <p:cNvPr id="9" name="Afbeelding 8" descr="Afbeelding met ongewerveld dier, Netvleugeligen, Vliesvleugelig insect, geleedpotige&#10;&#10;Automatisch gegenereerde beschrijving">
            <a:extLst>
              <a:ext uri="{FF2B5EF4-FFF2-40B4-BE49-F238E27FC236}">
                <a16:creationId xmlns:a16="http://schemas.microsoft.com/office/drawing/2014/main" id="{E98759A5-D7BB-D494-EF30-963FD33385A8}"/>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7051" r="-177" b="19592"/>
          <a:stretch/>
        </p:blipFill>
        <p:spPr>
          <a:xfrm>
            <a:off x="7457064" y="3291211"/>
            <a:ext cx="1104663" cy="1141232"/>
          </a:xfrm>
          <a:prstGeom prst="rect">
            <a:avLst/>
          </a:prstGeom>
        </p:spPr>
      </p:pic>
      <p:pic>
        <p:nvPicPr>
          <p:cNvPr id="11" name="Afbeelding 10" descr="Afbeelding met snavel, vogel, mus&#10;&#10;Automatisch gegenereerde beschrijving">
            <a:extLst>
              <a:ext uri="{FF2B5EF4-FFF2-40B4-BE49-F238E27FC236}">
                <a16:creationId xmlns:a16="http://schemas.microsoft.com/office/drawing/2014/main" id="{0C878868-504C-212B-BDFA-94410700BFEA}"/>
              </a:ext>
            </a:extLst>
          </p:cNvPr>
          <p:cNvPicPr>
            <a:picLocks noChangeAspect="1"/>
          </p:cNvPicPr>
          <p:nvPr/>
        </p:nvPicPr>
        <p:blipFill rotWithShape="1">
          <a:blip r:embed="rId6">
            <a:extLst>
              <a:ext uri="{28A0092B-C50C-407E-A947-70E740481C1C}">
                <a14:useLocalDpi xmlns:a14="http://schemas.microsoft.com/office/drawing/2010/main" val="0"/>
              </a:ext>
            </a:extLst>
          </a:blip>
          <a:srcRect t="8555" r="49957" b="19298"/>
          <a:stretch/>
        </p:blipFill>
        <p:spPr>
          <a:xfrm>
            <a:off x="8724609" y="835456"/>
            <a:ext cx="1060848" cy="1080753"/>
          </a:xfrm>
          <a:prstGeom prst="rect">
            <a:avLst/>
          </a:prstGeom>
        </p:spPr>
      </p:pic>
      <p:pic>
        <p:nvPicPr>
          <p:cNvPr id="12" name="Afbeelding 11" descr="Afbeelding met snavel, vogel, mus&#10;&#10;Automatisch gegenereerde beschrijving">
            <a:extLst>
              <a:ext uri="{FF2B5EF4-FFF2-40B4-BE49-F238E27FC236}">
                <a16:creationId xmlns:a16="http://schemas.microsoft.com/office/drawing/2014/main" id="{786C96E3-656A-9F01-51A1-0C09ADA8E212}"/>
              </a:ext>
            </a:extLst>
          </p:cNvPr>
          <p:cNvPicPr>
            <a:picLocks noChangeAspect="1"/>
          </p:cNvPicPr>
          <p:nvPr/>
        </p:nvPicPr>
        <p:blipFill rotWithShape="1">
          <a:blip r:embed="rId6">
            <a:extLst>
              <a:ext uri="{28A0092B-C50C-407E-A947-70E740481C1C}">
                <a14:useLocalDpi xmlns:a14="http://schemas.microsoft.com/office/drawing/2010/main" val="0"/>
              </a:ext>
            </a:extLst>
          </a:blip>
          <a:srcRect l="50324" t="9142" r="-367" b="18711"/>
          <a:stretch/>
        </p:blipFill>
        <p:spPr>
          <a:xfrm>
            <a:off x="4958706" y="4565269"/>
            <a:ext cx="1060848" cy="1080753"/>
          </a:xfrm>
          <a:prstGeom prst="rect">
            <a:avLst/>
          </a:prstGeom>
        </p:spPr>
      </p:pic>
      <p:pic>
        <p:nvPicPr>
          <p:cNvPr id="14" name="Afbeelding 13" descr="Afbeelding met kikker, Echte kikker, amfibisch, pad&#10;&#10;Automatisch gegenereerde beschrijving">
            <a:extLst>
              <a:ext uri="{FF2B5EF4-FFF2-40B4-BE49-F238E27FC236}">
                <a16:creationId xmlns:a16="http://schemas.microsoft.com/office/drawing/2014/main" id="{F19D69CF-75F5-34DB-2435-CBE7B0CDD025}"/>
              </a:ext>
            </a:extLst>
          </p:cNvPr>
          <p:cNvPicPr>
            <a:picLocks noChangeAspect="1"/>
          </p:cNvPicPr>
          <p:nvPr/>
        </p:nvPicPr>
        <p:blipFill rotWithShape="1">
          <a:blip r:embed="rId7">
            <a:extLst>
              <a:ext uri="{28A0092B-C50C-407E-A947-70E740481C1C}">
                <a14:useLocalDpi xmlns:a14="http://schemas.microsoft.com/office/drawing/2010/main" val="0"/>
              </a:ext>
            </a:extLst>
          </a:blip>
          <a:srcRect t="8094" r="49957" b="19319"/>
          <a:stretch/>
        </p:blipFill>
        <p:spPr>
          <a:xfrm>
            <a:off x="6168897" y="4537154"/>
            <a:ext cx="1104663" cy="1132281"/>
          </a:xfrm>
          <a:prstGeom prst="rect">
            <a:avLst/>
          </a:prstGeom>
        </p:spPr>
      </p:pic>
      <p:pic>
        <p:nvPicPr>
          <p:cNvPr id="15" name="Afbeelding 14" descr="Afbeelding met kikker, Echte kikker, amfibisch, pad&#10;&#10;Automatisch gegenereerde beschrijving">
            <a:extLst>
              <a:ext uri="{FF2B5EF4-FFF2-40B4-BE49-F238E27FC236}">
                <a16:creationId xmlns:a16="http://schemas.microsoft.com/office/drawing/2014/main" id="{CA8A0824-6DC1-8721-5327-36D6CA914E23}"/>
              </a:ext>
            </a:extLst>
          </p:cNvPr>
          <p:cNvPicPr>
            <a:picLocks noChangeAspect="1"/>
          </p:cNvPicPr>
          <p:nvPr/>
        </p:nvPicPr>
        <p:blipFill rotWithShape="1">
          <a:blip r:embed="rId7">
            <a:extLst>
              <a:ext uri="{28A0092B-C50C-407E-A947-70E740481C1C}">
                <a14:useLocalDpi xmlns:a14="http://schemas.microsoft.com/office/drawing/2010/main" val="0"/>
              </a:ext>
            </a:extLst>
          </a:blip>
          <a:srcRect l="49734" t="5975" r="-2631" b="21439"/>
          <a:stretch/>
        </p:blipFill>
        <p:spPr>
          <a:xfrm>
            <a:off x="6168897" y="794850"/>
            <a:ext cx="1167656" cy="1132281"/>
          </a:xfrm>
          <a:prstGeom prst="rect">
            <a:avLst/>
          </a:prstGeom>
        </p:spPr>
      </p:pic>
      <p:pic>
        <p:nvPicPr>
          <p:cNvPr id="17" name="Afbeelding 16" descr="Afbeelding met tekenfilm, slang, clipart&#10;&#10;Automatisch gegenereerde beschrijving">
            <a:extLst>
              <a:ext uri="{FF2B5EF4-FFF2-40B4-BE49-F238E27FC236}">
                <a16:creationId xmlns:a16="http://schemas.microsoft.com/office/drawing/2014/main" id="{3EFE2AC5-A0D1-35E8-608E-B9FAC68A1E55}"/>
              </a:ext>
            </a:extLst>
          </p:cNvPr>
          <p:cNvPicPr>
            <a:picLocks noChangeAspect="1"/>
          </p:cNvPicPr>
          <p:nvPr/>
        </p:nvPicPr>
        <p:blipFill rotWithShape="1">
          <a:blip r:embed="rId8">
            <a:extLst>
              <a:ext uri="{28A0092B-C50C-407E-A947-70E740481C1C}">
                <a14:useLocalDpi xmlns:a14="http://schemas.microsoft.com/office/drawing/2010/main" val="0"/>
              </a:ext>
            </a:extLst>
          </a:blip>
          <a:srcRect t="8556" r="49957" b="19318"/>
          <a:stretch/>
        </p:blipFill>
        <p:spPr>
          <a:xfrm>
            <a:off x="8698144" y="3296958"/>
            <a:ext cx="1113777" cy="1134349"/>
          </a:xfrm>
          <a:prstGeom prst="rect">
            <a:avLst/>
          </a:prstGeom>
        </p:spPr>
      </p:pic>
      <p:pic>
        <p:nvPicPr>
          <p:cNvPr id="18" name="Afbeelding 17" descr="Afbeelding met tekenfilm, slang, clipart&#10;&#10;Automatisch gegenereerde beschrijving">
            <a:extLst>
              <a:ext uri="{FF2B5EF4-FFF2-40B4-BE49-F238E27FC236}">
                <a16:creationId xmlns:a16="http://schemas.microsoft.com/office/drawing/2014/main" id="{1D6B4F82-2C8C-783A-01E7-8B3D3759BCB0}"/>
              </a:ext>
            </a:extLst>
          </p:cNvPr>
          <p:cNvPicPr>
            <a:picLocks noChangeAspect="1"/>
          </p:cNvPicPr>
          <p:nvPr/>
        </p:nvPicPr>
        <p:blipFill rotWithShape="1">
          <a:blip r:embed="rId8">
            <a:extLst>
              <a:ext uri="{28A0092B-C50C-407E-A947-70E740481C1C}">
                <a14:useLocalDpi xmlns:a14="http://schemas.microsoft.com/office/drawing/2010/main" val="0"/>
              </a:ext>
            </a:extLst>
          </a:blip>
          <a:srcRect l="50000" t="9648" r="-43" b="18226"/>
          <a:stretch/>
        </p:blipFill>
        <p:spPr>
          <a:xfrm>
            <a:off x="7416758" y="835456"/>
            <a:ext cx="1113777" cy="1134349"/>
          </a:xfrm>
          <a:prstGeom prst="rect">
            <a:avLst/>
          </a:prstGeom>
        </p:spPr>
      </p:pic>
      <p:pic>
        <p:nvPicPr>
          <p:cNvPr id="20" name="Afbeelding 19" descr="Afbeelding met tekenfilm, struisvogel, vogel, illustratie&#10;&#10;Automatisch gegenereerde beschrijving">
            <a:extLst>
              <a:ext uri="{FF2B5EF4-FFF2-40B4-BE49-F238E27FC236}">
                <a16:creationId xmlns:a16="http://schemas.microsoft.com/office/drawing/2014/main" id="{0982A30A-CCA3-7D80-7874-DA3E2838706B}"/>
              </a:ext>
            </a:extLst>
          </p:cNvPr>
          <p:cNvPicPr>
            <a:picLocks noChangeAspect="1"/>
          </p:cNvPicPr>
          <p:nvPr/>
        </p:nvPicPr>
        <p:blipFill rotWithShape="1">
          <a:blip r:embed="rId9">
            <a:extLst>
              <a:ext uri="{28A0092B-C50C-407E-A947-70E740481C1C}">
                <a14:useLocalDpi xmlns:a14="http://schemas.microsoft.com/office/drawing/2010/main" val="0"/>
              </a:ext>
            </a:extLst>
          </a:blip>
          <a:srcRect t="8787" r="49957" b="19319"/>
          <a:stretch/>
        </p:blipFill>
        <p:spPr>
          <a:xfrm>
            <a:off x="7457064" y="4592456"/>
            <a:ext cx="1060848" cy="1076979"/>
          </a:xfrm>
          <a:prstGeom prst="rect">
            <a:avLst/>
          </a:prstGeom>
        </p:spPr>
      </p:pic>
      <p:pic>
        <p:nvPicPr>
          <p:cNvPr id="21" name="Afbeelding 20" descr="Afbeelding met tekenfilm, struisvogel, vogel, illustratie&#10;&#10;Automatisch gegenereerde beschrijving">
            <a:extLst>
              <a:ext uri="{FF2B5EF4-FFF2-40B4-BE49-F238E27FC236}">
                <a16:creationId xmlns:a16="http://schemas.microsoft.com/office/drawing/2014/main" id="{90EC0979-9DD3-094B-39FE-11BC11C29B57}"/>
              </a:ext>
            </a:extLst>
          </p:cNvPr>
          <p:cNvPicPr>
            <a:picLocks noChangeAspect="1"/>
          </p:cNvPicPr>
          <p:nvPr/>
        </p:nvPicPr>
        <p:blipFill rotWithShape="1">
          <a:blip r:embed="rId9">
            <a:extLst>
              <a:ext uri="{28A0092B-C50C-407E-A947-70E740481C1C}">
                <a14:useLocalDpi xmlns:a14="http://schemas.microsoft.com/office/drawing/2010/main" val="0"/>
              </a:ext>
            </a:extLst>
          </a:blip>
          <a:srcRect l="50324" t="9765" r="-367" b="18342"/>
          <a:stretch/>
        </p:blipFill>
        <p:spPr>
          <a:xfrm>
            <a:off x="4936798" y="2067954"/>
            <a:ext cx="1060848" cy="1076979"/>
          </a:xfrm>
          <a:prstGeom prst="rect">
            <a:avLst/>
          </a:prstGeom>
        </p:spPr>
      </p:pic>
      <p:pic>
        <p:nvPicPr>
          <p:cNvPr id="23" name="Afbeelding 22" descr="Afbeelding met pinguïn, watervogel, Loopvogel, vogel&#10;&#10;Automatisch gegenereerde beschrijving">
            <a:extLst>
              <a:ext uri="{FF2B5EF4-FFF2-40B4-BE49-F238E27FC236}">
                <a16:creationId xmlns:a16="http://schemas.microsoft.com/office/drawing/2014/main" id="{034BBDC7-B56B-B7CF-71B3-5BBA857C9570}"/>
              </a:ext>
            </a:extLst>
          </p:cNvPr>
          <p:cNvPicPr>
            <a:picLocks noChangeAspect="1"/>
          </p:cNvPicPr>
          <p:nvPr/>
        </p:nvPicPr>
        <p:blipFill rotWithShape="1">
          <a:blip r:embed="rId10">
            <a:extLst>
              <a:ext uri="{28A0092B-C50C-407E-A947-70E740481C1C}">
                <a14:useLocalDpi xmlns:a14="http://schemas.microsoft.com/office/drawing/2010/main" val="0"/>
              </a:ext>
            </a:extLst>
          </a:blip>
          <a:srcRect t="8556" r="49957" b="19318"/>
          <a:stretch/>
        </p:blipFill>
        <p:spPr>
          <a:xfrm>
            <a:off x="4936155" y="3313848"/>
            <a:ext cx="1121408" cy="1142121"/>
          </a:xfrm>
          <a:prstGeom prst="rect">
            <a:avLst/>
          </a:prstGeom>
        </p:spPr>
      </p:pic>
      <p:pic>
        <p:nvPicPr>
          <p:cNvPr id="24" name="Afbeelding 23" descr="Afbeelding met pinguïn, watervogel, Loopvogel, vogel&#10;&#10;Automatisch gegenereerde beschrijving">
            <a:extLst>
              <a:ext uri="{FF2B5EF4-FFF2-40B4-BE49-F238E27FC236}">
                <a16:creationId xmlns:a16="http://schemas.microsoft.com/office/drawing/2014/main" id="{2AFD0A30-D93F-925E-4DE6-93B853068EBE}"/>
              </a:ext>
            </a:extLst>
          </p:cNvPr>
          <p:cNvPicPr>
            <a:picLocks noChangeAspect="1"/>
          </p:cNvPicPr>
          <p:nvPr/>
        </p:nvPicPr>
        <p:blipFill rotWithShape="1">
          <a:blip r:embed="rId10">
            <a:extLst>
              <a:ext uri="{28A0092B-C50C-407E-A947-70E740481C1C}">
                <a14:useLocalDpi xmlns:a14="http://schemas.microsoft.com/office/drawing/2010/main" val="0"/>
              </a:ext>
            </a:extLst>
          </a:blip>
          <a:srcRect l="49873" t="6952" r="84" b="20922"/>
          <a:stretch/>
        </p:blipFill>
        <p:spPr>
          <a:xfrm>
            <a:off x="8650880" y="2035382"/>
            <a:ext cx="1121408" cy="1142121"/>
          </a:xfrm>
          <a:prstGeom prst="rect">
            <a:avLst/>
          </a:prstGeom>
        </p:spPr>
      </p:pic>
      <p:pic>
        <p:nvPicPr>
          <p:cNvPr id="26" name="Afbeelding 25" descr="Afbeelding met schildpad, zoogdier, reptiel, Zeeschildpad&#10;&#10;Automatisch gegenereerde beschrijving">
            <a:extLst>
              <a:ext uri="{FF2B5EF4-FFF2-40B4-BE49-F238E27FC236}">
                <a16:creationId xmlns:a16="http://schemas.microsoft.com/office/drawing/2014/main" id="{6911D8DD-2FC1-8538-A222-46A6B5858FA5}"/>
              </a:ext>
            </a:extLst>
          </p:cNvPr>
          <p:cNvPicPr>
            <a:picLocks noChangeAspect="1"/>
          </p:cNvPicPr>
          <p:nvPr/>
        </p:nvPicPr>
        <p:blipFill rotWithShape="1">
          <a:blip r:embed="rId11">
            <a:extLst>
              <a:ext uri="{28A0092B-C50C-407E-A947-70E740481C1C}">
                <a14:useLocalDpi xmlns:a14="http://schemas.microsoft.com/office/drawing/2010/main" val="0"/>
              </a:ext>
            </a:extLst>
          </a:blip>
          <a:srcRect t="8787" r="49957" b="19319"/>
          <a:stretch/>
        </p:blipFill>
        <p:spPr>
          <a:xfrm>
            <a:off x="7384644" y="2008951"/>
            <a:ext cx="1177083" cy="1194981"/>
          </a:xfrm>
          <a:prstGeom prst="rect">
            <a:avLst/>
          </a:prstGeom>
        </p:spPr>
      </p:pic>
      <p:pic>
        <p:nvPicPr>
          <p:cNvPr id="27" name="Afbeelding 26" descr="Afbeelding met schildpad, zoogdier, reptiel, Zeeschildpad&#10;&#10;Automatisch gegenereerde beschrijving">
            <a:extLst>
              <a:ext uri="{FF2B5EF4-FFF2-40B4-BE49-F238E27FC236}">
                <a16:creationId xmlns:a16="http://schemas.microsoft.com/office/drawing/2014/main" id="{BE0DAA6F-15EA-0E2E-B825-1DDD2781BA1E}"/>
              </a:ext>
            </a:extLst>
          </p:cNvPr>
          <p:cNvPicPr>
            <a:picLocks noChangeAspect="1"/>
          </p:cNvPicPr>
          <p:nvPr/>
        </p:nvPicPr>
        <p:blipFill rotWithShape="1">
          <a:blip r:embed="rId11">
            <a:extLst>
              <a:ext uri="{28A0092B-C50C-407E-A947-70E740481C1C}">
                <a14:useLocalDpi xmlns:a14="http://schemas.microsoft.com/office/drawing/2010/main" val="0"/>
              </a:ext>
            </a:extLst>
          </a:blip>
          <a:srcRect l="49501" t="9556" r="456" b="17294"/>
          <a:stretch/>
        </p:blipFill>
        <p:spPr>
          <a:xfrm>
            <a:off x="6122174" y="3298300"/>
            <a:ext cx="1177083" cy="1215876"/>
          </a:xfrm>
          <a:prstGeom prst="rect">
            <a:avLst/>
          </a:prstGeom>
        </p:spPr>
      </p:pic>
      <p:sp>
        <p:nvSpPr>
          <p:cNvPr id="30" name="Tekstvak 29">
            <a:extLst>
              <a:ext uri="{FF2B5EF4-FFF2-40B4-BE49-F238E27FC236}">
                <a16:creationId xmlns:a16="http://schemas.microsoft.com/office/drawing/2014/main" id="{5127073C-8DE5-81CC-F9FA-E0D9E68B6B9A}"/>
              </a:ext>
            </a:extLst>
          </p:cNvPr>
          <p:cNvSpPr txBox="1"/>
          <p:nvPr/>
        </p:nvSpPr>
        <p:spPr>
          <a:xfrm>
            <a:off x="1422400" y="1360990"/>
            <a:ext cx="2324226" cy="369332"/>
          </a:xfrm>
          <a:prstGeom prst="rect">
            <a:avLst/>
          </a:prstGeom>
          <a:noFill/>
        </p:spPr>
        <p:txBody>
          <a:bodyPr wrap="none" rtlCol="0">
            <a:spAutoFit/>
          </a:bodyPr>
          <a:lstStyle/>
          <a:p>
            <a:r>
              <a:rPr lang="nl-NL" dirty="0"/>
              <a:t>Levend programmeren</a:t>
            </a:r>
          </a:p>
        </p:txBody>
      </p:sp>
      <p:pic>
        <p:nvPicPr>
          <p:cNvPr id="32" name="Afbeelding 31" descr="Afbeelding met persoon, kleding, peuter, mouw&#10;&#10;Automatisch gegenereerde beschrijving">
            <a:extLst>
              <a:ext uri="{FF2B5EF4-FFF2-40B4-BE49-F238E27FC236}">
                <a16:creationId xmlns:a16="http://schemas.microsoft.com/office/drawing/2014/main" id="{93613A86-D9AA-22C1-508E-1903C23053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74176" y="2591058"/>
            <a:ext cx="1355624" cy="3680497"/>
          </a:xfrm>
          <a:prstGeom prst="rect">
            <a:avLst/>
          </a:prstGeom>
        </p:spPr>
      </p:pic>
    </p:spTree>
    <p:extLst>
      <p:ext uri="{BB962C8B-B14F-4D97-AF65-F5344CB8AC3E}">
        <p14:creationId xmlns:p14="http://schemas.microsoft.com/office/powerpoint/2010/main" val="1088560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descr="Afbeelding met tekst, schermopname, Rechthoek&#10;&#10;Automatisch gegenereerde beschrijving">
            <a:extLst>
              <a:ext uri="{FF2B5EF4-FFF2-40B4-BE49-F238E27FC236}">
                <a16:creationId xmlns:a16="http://schemas.microsoft.com/office/drawing/2014/main" id="{658CC9B4-1C9D-BF57-2B25-9711E80036AA}"/>
              </a:ext>
            </a:extLst>
          </p:cNvPr>
          <p:cNvPicPr>
            <a:picLocks noGrp="1" noChangeAspect="1"/>
          </p:cNvPicPr>
          <p:nvPr>
            <p:ph idx="1"/>
          </p:nvPr>
        </p:nvPicPr>
        <p:blipFill rotWithShape="1">
          <a:blip r:embed="rId3"/>
          <a:srcRect t="2571" r="-2" b="2542"/>
          <a:stretch/>
        </p:blipFill>
        <p:spPr>
          <a:xfrm>
            <a:off x="-6588" y="10"/>
            <a:ext cx="12198588" cy="6857990"/>
          </a:xfrm>
          <a:prstGeom prst="rect">
            <a:avLst/>
          </a:prstGeom>
        </p:spPr>
      </p:pic>
      <p:pic>
        <p:nvPicPr>
          <p:cNvPr id="3" name="Afbeelding 2" descr="Afbeelding met tekst, schermopname, lijn, Rechthoek&#10;&#10;Automatisch gegenereerde beschrijving">
            <a:extLst>
              <a:ext uri="{FF2B5EF4-FFF2-40B4-BE49-F238E27FC236}">
                <a16:creationId xmlns:a16="http://schemas.microsoft.com/office/drawing/2014/main" id="{D6385A01-D405-E3F0-3ECC-7263A9FAB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4738" y="901700"/>
            <a:ext cx="3143945" cy="4343400"/>
          </a:xfrm>
          <a:prstGeom prst="rect">
            <a:avLst/>
          </a:prstGeom>
        </p:spPr>
      </p:pic>
      <p:sp>
        <p:nvSpPr>
          <p:cNvPr id="5" name="Tekstvak 4">
            <a:extLst>
              <a:ext uri="{FF2B5EF4-FFF2-40B4-BE49-F238E27FC236}">
                <a16:creationId xmlns:a16="http://schemas.microsoft.com/office/drawing/2014/main" id="{EE7B13B3-FBE7-F36B-F11C-181EAFF98B74}"/>
              </a:ext>
            </a:extLst>
          </p:cNvPr>
          <p:cNvSpPr txBox="1"/>
          <p:nvPr/>
        </p:nvSpPr>
        <p:spPr>
          <a:xfrm>
            <a:off x="1422400" y="1360990"/>
            <a:ext cx="2895473" cy="369332"/>
          </a:xfrm>
          <a:prstGeom prst="rect">
            <a:avLst/>
          </a:prstGeom>
          <a:noFill/>
        </p:spPr>
        <p:txBody>
          <a:bodyPr wrap="none" rtlCol="0">
            <a:spAutoFit/>
          </a:bodyPr>
          <a:lstStyle/>
          <a:p>
            <a:r>
              <a:rPr lang="nl-NL" dirty="0"/>
              <a:t>Werken met een plattegrond</a:t>
            </a:r>
          </a:p>
        </p:txBody>
      </p:sp>
    </p:spTree>
    <p:extLst>
      <p:ext uri="{BB962C8B-B14F-4D97-AF65-F5344CB8AC3E}">
        <p14:creationId xmlns:p14="http://schemas.microsoft.com/office/powerpoint/2010/main" val="4110996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descr="Afbeelding met tekst, schermopname, Rechthoek, envelop&#10;&#10;Automatisch gegenereerde beschrijving">
            <a:extLst>
              <a:ext uri="{FF2B5EF4-FFF2-40B4-BE49-F238E27FC236}">
                <a16:creationId xmlns:a16="http://schemas.microsoft.com/office/drawing/2014/main" id="{E4E74EC1-E760-A363-CC1C-FBF49083A7AD}"/>
              </a:ext>
            </a:extLst>
          </p:cNvPr>
          <p:cNvPicPr>
            <a:picLocks noGrp="1" noChangeAspect="1"/>
          </p:cNvPicPr>
          <p:nvPr>
            <p:ph idx="1"/>
          </p:nvPr>
        </p:nvPicPr>
        <p:blipFill rotWithShape="1">
          <a:blip r:embed="rId3"/>
          <a:srcRect t="2681" r="-2" b="2432"/>
          <a:stretch/>
        </p:blipFill>
        <p:spPr>
          <a:xfrm>
            <a:off x="-6588" y="10"/>
            <a:ext cx="12198588" cy="6857990"/>
          </a:xfrm>
          <a:prstGeom prst="rect">
            <a:avLst/>
          </a:prstGeom>
        </p:spPr>
      </p:pic>
      <p:sp>
        <p:nvSpPr>
          <p:cNvPr id="2" name="Tekstvak 1">
            <a:extLst>
              <a:ext uri="{FF2B5EF4-FFF2-40B4-BE49-F238E27FC236}">
                <a16:creationId xmlns:a16="http://schemas.microsoft.com/office/drawing/2014/main" id="{731CC358-AEEF-9858-FD94-77D5F839CFE9}"/>
              </a:ext>
            </a:extLst>
          </p:cNvPr>
          <p:cNvSpPr txBox="1"/>
          <p:nvPr/>
        </p:nvSpPr>
        <p:spPr>
          <a:xfrm>
            <a:off x="1358900" y="1208590"/>
            <a:ext cx="3577390" cy="646331"/>
          </a:xfrm>
          <a:prstGeom prst="rect">
            <a:avLst/>
          </a:prstGeom>
          <a:noFill/>
        </p:spPr>
        <p:txBody>
          <a:bodyPr wrap="none" rtlCol="0">
            <a:spAutoFit/>
          </a:bodyPr>
          <a:lstStyle/>
          <a:p>
            <a:r>
              <a:rPr lang="nl-NL" dirty="0"/>
              <a:t>Moederdier gaat naar haar jong:</a:t>
            </a:r>
          </a:p>
          <a:p>
            <a:r>
              <a:rPr lang="nl-NL" dirty="0"/>
              <a:t>Maak met bouwmateriaal een route</a:t>
            </a:r>
          </a:p>
        </p:txBody>
      </p:sp>
      <p:pic>
        <p:nvPicPr>
          <p:cNvPr id="5" name="Afbeelding 4" descr="Afbeelding met Games, Bordspel, bordspel, Zaalspellen en zaalsporten&#10;&#10;Automatisch gegenereerde beschrijving">
            <a:extLst>
              <a:ext uri="{FF2B5EF4-FFF2-40B4-BE49-F238E27FC236}">
                <a16:creationId xmlns:a16="http://schemas.microsoft.com/office/drawing/2014/main" id="{D53E349C-201F-C97D-B075-99EEE0344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178" y="1650280"/>
            <a:ext cx="3878693" cy="2909020"/>
          </a:xfrm>
          <a:prstGeom prst="rect">
            <a:avLst/>
          </a:prstGeom>
        </p:spPr>
      </p:pic>
    </p:spTree>
    <p:extLst>
      <p:ext uri="{BB962C8B-B14F-4D97-AF65-F5344CB8AC3E}">
        <p14:creationId xmlns:p14="http://schemas.microsoft.com/office/powerpoint/2010/main" val="4085201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tekst, schermopname, Rechthoek, envelop&#10;&#10;Automatisch gegenereerde beschrijving">
            <a:extLst>
              <a:ext uri="{FF2B5EF4-FFF2-40B4-BE49-F238E27FC236}">
                <a16:creationId xmlns:a16="http://schemas.microsoft.com/office/drawing/2014/main" id="{E4E74EC1-E760-A363-CC1C-FBF49083A7AD}"/>
              </a:ext>
            </a:extLst>
          </p:cNvPr>
          <p:cNvPicPr>
            <a:picLocks noGrp="1" noChangeAspect="1"/>
          </p:cNvPicPr>
          <p:nvPr>
            <p:ph idx="1"/>
          </p:nvPr>
        </p:nvPicPr>
        <p:blipFill rotWithShape="1">
          <a:blip r:embed="rId3"/>
          <a:srcRect t="2681" r="-2" b="2432"/>
          <a:stretch/>
        </p:blipFill>
        <p:spPr>
          <a:xfrm>
            <a:off x="-6588" y="10"/>
            <a:ext cx="12198588" cy="6857990"/>
          </a:xfrm>
          <a:prstGeom prst="rect">
            <a:avLst/>
          </a:prstGeom>
        </p:spPr>
      </p:pic>
      <p:sp>
        <p:nvSpPr>
          <p:cNvPr id="2" name="Tekstvak 1">
            <a:extLst>
              <a:ext uri="{FF2B5EF4-FFF2-40B4-BE49-F238E27FC236}">
                <a16:creationId xmlns:a16="http://schemas.microsoft.com/office/drawing/2014/main" id="{731CC358-AEEF-9858-FD94-77D5F839CFE9}"/>
              </a:ext>
            </a:extLst>
          </p:cNvPr>
          <p:cNvSpPr txBox="1"/>
          <p:nvPr/>
        </p:nvSpPr>
        <p:spPr>
          <a:xfrm>
            <a:off x="1358900" y="1208590"/>
            <a:ext cx="4750275" cy="646331"/>
          </a:xfrm>
          <a:prstGeom prst="rect">
            <a:avLst/>
          </a:prstGeom>
          <a:noFill/>
        </p:spPr>
        <p:txBody>
          <a:bodyPr wrap="none" rtlCol="0">
            <a:spAutoFit/>
          </a:bodyPr>
          <a:lstStyle/>
          <a:p>
            <a:r>
              <a:rPr lang="nl-NL" dirty="0"/>
              <a:t>Meerdere moederdieren gaan naar haar jong/ei:</a:t>
            </a:r>
          </a:p>
          <a:p>
            <a:r>
              <a:rPr lang="nl-NL" dirty="0"/>
              <a:t>Maak met bouwmateriaal een route</a:t>
            </a:r>
          </a:p>
        </p:txBody>
      </p:sp>
      <p:pic>
        <p:nvPicPr>
          <p:cNvPr id="5" name="Afbeelding 4" descr="Afbeelding met schoeisel, gereedschap, vloer, overdekt&#10;&#10;Automatisch gegenereerde beschrijving">
            <a:extLst>
              <a:ext uri="{FF2B5EF4-FFF2-40B4-BE49-F238E27FC236}">
                <a16:creationId xmlns:a16="http://schemas.microsoft.com/office/drawing/2014/main" id="{4695C04A-4AAB-7DC8-7977-F536A9F7E6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4664" y="1409699"/>
            <a:ext cx="2669462" cy="3559283"/>
          </a:xfrm>
          <a:prstGeom prst="rect">
            <a:avLst/>
          </a:prstGeom>
        </p:spPr>
      </p:pic>
    </p:spTree>
    <p:extLst>
      <p:ext uri="{BB962C8B-B14F-4D97-AF65-F5344CB8AC3E}">
        <p14:creationId xmlns:p14="http://schemas.microsoft.com/office/powerpoint/2010/main" val="2477697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descr="Afbeelding met tekst, schermopname, Rechthoek, envelop&#10;&#10;Automatisch gegenereerde beschrijving">
            <a:extLst>
              <a:ext uri="{FF2B5EF4-FFF2-40B4-BE49-F238E27FC236}">
                <a16:creationId xmlns:a16="http://schemas.microsoft.com/office/drawing/2014/main" id="{E4E74EC1-E760-A363-CC1C-FBF49083A7AD}"/>
              </a:ext>
            </a:extLst>
          </p:cNvPr>
          <p:cNvPicPr>
            <a:picLocks noGrp="1" noChangeAspect="1"/>
          </p:cNvPicPr>
          <p:nvPr>
            <p:ph idx="1"/>
          </p:nvPr>
        </p:nvPicPr>
        <p:blipFill rotWithShape="1">
          <a:blip r:embed="rId3"/>
          <a:srcRect t="2681" r="-2" b="2432"/>
          <a:stretch/>
        </p:blipFill>
        <p:spPr>
          <a:xfrm>
            <a:off x="-6588" y="10"/>
            <a:ext cx="12198588" cy="6857990"/>
          </a:xfrm>
          <a:prstGeom prst="rect">
            <a:avLst/>
          </a:prstGeom>
        </p:spPr>
      </p:pic>
      <p:sp>
        <p:nvSpPr>
          <p:cNvPr id="2" name="Tekstvak 1">
            <a:extLst>
              <a:ext uri="{FF2B5EF4-FFF2-40B4-BE49-F238E27FC236}">
                <a16:creationId xmlns:a16="http://schemas.microsoft.com/office/drawing/2014/main" id="{142ACB07-513C-5D9B-C185-5FA33BF03018}"/>
              </a:ext>
            </a:extLst>
          </p:cNvPr>
          <p:cNvSpPr txBox="1"/>
          <p:nvPr/>
        </p:nvSpPr>
        <p:spPr>
          <a:xfrm>
            <a:off x="1358900" y="1208590"/>
            <a:ext cx="2030877" cy="369332"/>
          </a:xfrm>
          <a:prstGeom prst="rect">
            <a:avLst/>
          </a:prstGeom>
          <a:noFill/>
        </p:spPr>
        <p:txBody>
          <a:bodyPr wrap="none" rtlCol="0">
            <a:spAutoFit/>
          </a:bodyPr>
          <a:lstStyle/>
          <a:p>
            <a:r>
              <a:rPr lang="nl-NL" dirty="0"/>
              <a:t>Volg de plattegrond</a:t>
            </a:r>
          </a:p>
        </p:txBody>
      </p:sp>
      <p:pic>
        <p:nvPicPr>
          <p:cNvPr id="5" name="Afbeelding 4" descr="Afbeelding met tekst, schermopname, plein, kruiswoordpuzzel&#10;&#10;Automatisch gegenereerde beschrijving">
            <a:extLst>
              <a:ext uri="{FF2B5EF4-FFF2-40B4-BE49-F238E27FC236}">
                <a16:creationId xmlns:a16="http://schemas.microsoft.com/office/drawing/2014/main" id="{512B4051-9BCC-304A-0F1C-7FEBA41C8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238" y="1208590"/>
            <a:ext cx="2647533" cy="3657600"/>
          </a:xfrm>
          <a:prstGeom prst="rect">
            <a:avLst/>
          </a:prstGeom>
        </p:spPr>
      </p:pic>
      <p:pic>
        <p:nvPicPr>
          <p:cNvPr id="7" name="Afbeelding 6" descr="Afbeelding met plastic, overdekt&#10;&#10;Automatisch gegenereerde beschrijving">
            <a:extLst>
              <a:ext uri="{FF2B5EF4-FFF2-40B4-BE49-F238E27FC236}">
                <a16:creationId xmlns:a16="http://schemas.microsoft.com/office/drawing/2014/main" id="{163A93C3-FB0C-559F-A6BC-75F516D344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6241" y="4194549"/>
            <a:ext cx="1962153" cy="1514838"/>
          </a:xfrm>
          <a:prstGeom prst="rect">
            <a:avLst/>
          </a:prstGeom>
        </p:spPr>
      </p:pic>
    </p:spTree>
    <p:extLst>
      <p:ext uri="{BB962C8B-B14F-4D97-AF65-F5344CB8AC3E}">
        <p14:creationId xmlns:p14="http://schemas.microsoft.com/office/powerpoint/2010/main" val="4114891786"/>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A83AE6B835BF4D9E17AEF0A784296C" ma:contentTypeVersion="13" ma:contentTypeDescription="Een nieuw document maken." ma:contentTypeScope="" ma:versionID="2684c99d934ad63680b6b625623eb102">
  <xsd:schema xmlns:xsd="http://www.w3.org/2001/XMLSchema" xmlns:xs="http://www.w3.org/2001/XMLSchema" xmlns:p="http://schemas.microsoft.com/office/2006/metadata/properties" xmlns:ns2="bce25a6a-5df6-4131-8bd4-46fe0d3f3be6" xmlns:ns3="62df26fc-5138-4420-8374-9eac070603a0" targetNamespace="http://schemas.microsoft.com/office/2006/metadata/properties" ma:root="true" ma:fieldsID="12f05800de1eddec46d733bed5519069" ns2:_="" ns3:_="">
    <xsd:import namespace="bce25a6a-5df6-4131-8bd4-46fe0d3f3be6"/>
    <xsd:import namespace="62df26fc-5138-4420-8374-9eac070603a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e25a6a-5df6-4131-8bd4-46fe0d3f3b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17b5585b-ca92-4af9-9e07-1ee04984813d"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df26fc-5138-4420-8374-9eac070603a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03d1d04-60c8-4243-8bf5-32def632b6ea}" ma:internalName="TaxCatchAll" ma:showField="CatchAllData" ma:web="62df26fc-5138-4420-8374-9eac070603a0">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ce25a6a-5df6-4131-8bd4-46fe0d3f3be6">
      <Terms xmlns="http://schemas.microsoft.com/office/infopath/2007/PartnerControls"/>
    </lcf76f155ced4ddcb4097134ff3c332f>
    <TaxCatchAll xmlns="62df26fc-5138-4420-8374-9eac070603a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6524C7-4B8F-4938-9C4D-A518743FD9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e25a6a-5df6-4131-8bd4-46fe0d3f3be6"/>
    <ds:schemaRef ds:uri="62df26fc-5138-4420-8374-9eac070603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E1E1B4-E1D9-45DE-B2EA-0EEDC6478CD1}">
  <ds:schemaRefs>
    <ds:schemaRef ds:uri="http://schemas.microsoft.com/office/2006/metadata/properties"/>
    <ds:schemaRef ds:uri="http://schemas.microsoft.com/office/infopath/2007/PartnerControls"/>
    <ds:schemaRef ds:uri="bce25a6a-5df6-4131-8bd4-46fe0d3f3be6"/>
    <ds:schemaRef ds:uri="62df26fc-5138-4420-8374-9eac070603a0"/>
  </ds:schemaRefs>
</ds:datastoreItem>
</file>

<file path=customXml/itemProps3.xml><?xml version="1.0" encoding="utf-8"?>
<ds:datastoreItem xmlns:ds="http://schemas.openxmlformats.org/officeDocument/2006/customXml" ds:itemID="{040309DC-6057-473E-84DA-13A19DE158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670</TotalTime>
  <Words>312</Words>
  <Application>Microsoft Macintosh PowerPoint</Application>
  <PresentationFormat>Breedbeeld</PresentationFormat>
  <Paragraphs>27</Paragraphs>
  <Slides>7</Slides>
  <Notes>5</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7</vt:i4>
      </vt:variant>
    </vt:vector>
  </HeadingPairs>
  <TitlesOfParts>
    <vt:vector size="12" baseType="lpstr">
      <vt:lpstr>Aptos</vt:lpstr>
      <vt:lpstr>Arial</vt:lpstr>
      <vt:lpstr>Calibri</vt:lpstr>
      <vt:lpstr>Calibri Light</vt:lpstr>
      <vt:lpstr>Kantoorthema</vt:lpstr>
      <vt:lpstr>Welk dier komt uit een ei?</vt:lpstr>
      <vt:lpstr>Inhoud</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
  <cp:lastModifiedBy>Teeuwen Mil</cp:lastModifiedBy>
  <cp:revision>15</cp:revision>
  <dcterms:created xsi:type="dcterms:W3CDTF">2023-08-21T07:00:35Z</dcterms:created>
  <dcterms:modified xsi:type="dcterms:W3CDTF">2024-03-14T08:09:22Z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0x01010032A83AE6B835BF4D9E17AEF0A784296C</vt:lpwstr>
  </property>
  <property fmtid="{D5CDD505-2E9C-101B-9397-08002B2CF9AE}" pid="3" name="MediaServiceImageTags">
    <vt:lpwstr/>
  </property>
</Properties>
</file>